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650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DD112-11AD-45CB-8F5E-93D881E36251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DBB737-C7D6-40CE-B33D-12A4436A251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9C9E67-9E31-498A-9761-2D071A1455CE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002D20-1824-47DC-870E-16B970825E3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9D78-12B7-4D22-A4C5-3C59D4B60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345C-8C54-451A-BC85-509AE6A13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47A5-0717-47BC-A286-D8EA909E9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E9DB-7883-41FE-B471-6B26393CE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48868-599E-4CC1-AFEF-B328F49C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E538-E3AB-4850-A334-0F228599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CCA3-E078-4680-B045-741AB8DD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26D2A73-66B5-4574-BDE7-B4D048B31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BB055-7C55-4F86-B633-6F4D3C740D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Donelaičio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0,4693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0,06Km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10255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lt-LT" dirty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4" cstate="print"/>
          <a:srcRect l="1837" t="12708" r="71367" b="8327"/>
          <a:stretch>
            <a:fillRect/>
          </a:stretch>
        </p:blipFill>
        <p:spPr bwMode="auto">
          <a:xfrm>
            <a:off x="3924300" y="342265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flipH="1">
            <a:off x="4868863" y="4097338"/>
            <a:ext cx="180975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9838" y="4097338"/>
            <a:ext cx="44450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914900" y="4232275"/>
            <a:ext cx="179388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868863" y="4143375"/>
            <a:ext cx="46037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39"/>
          <p:cNvGraphicFramePr>
            <a:graphicFrameLocks noChangeAspect="1"/>
          </p:cNvGraphicFramePr>
          <p:nvPr/>
        </p:nvGraphicFramePr>
        <p:xfrm>
          <a:off x="368300" y="3332163"/>
          <a:ext cx="3060700" cy="2163762"/>
        </p:xfrm>
        <a:graphic>
          <a:graphicData uri="http://schemas.openxmlformats.org/presentationml/2006/ole">
            <p:oleObj spid="_x0000_s1026" name="PDF" r:id="rId5" imgW="0" imgH="0" progId="FoxitReader.Document">
              <p:embed/>
            </p:oleObj>
          </a:graphicData>
        </a:graphic>
      </p:graphicFrame>
      <p:sp>
        <p:nvSpPr>
          <p:cNvPr id="14" name="Stačiakampis 13"/>
          <p:cNvSpPr/>
          <p:nvPr/>
        </p:nvSpPr>
        <p:spPr>
          <a:xfrm>
            <a:off x="673100" y="2330451"/>
            <a:ext cx="537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80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160</cp:revision>
  <dcterms:created xsi:type="dcterms:W3CDTF">2006-08-16T00:00:00Z</dcterms:created>
  <dcterms:modified xsi:type="dcterms:W3CDTF">2015-06-15T10:13:34Z</dcterms:modified>
</cp:coreProperties>
</file>